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</p:sldIdLst>
  <p:sldSz cx="12192000" cy="6858000"/>
  <p:notesSz cx="6858000" cy="9144000"/>
  <p:embeddedFontLst>
    <p:embeddedFont>
      <p:font typeface="游ゴシック" panose="020B0400000000000000" pitchFamily="50" charset="-128"/>
      <p:regular r:id="rId3"/>
      <p:bold r:id="rId4"/>
    </p:embeddedFont>
    <p:embeddedFont>
      <p:font typeface="游ゴシック Light" panose="020B0300000000000000" pitchFamily="50" charset="-128"/>
      <p:regular r:id="rId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赤司大介" userId="0941dcdd-bc8d-4f20-83b9-efa2e533c93f" providerId="ADAL" clId="{28FCEC83-0B3D-48B5-9D6D-52D32C5A40BC}"/>
    <pc:docChg chg="delSld modSld">
      <pc:chgData name="赤司大介" userId="0941dcdd-bc8d-4f20-83b9-efa2e533c93f" providerId="ADAL" clId="{28FCEC83-0B3D-48B5-9D6D-52D32C5A40BC}" dt="2026-04-27T07:07:48.407" v="3" actId="2711"/>
      <pc:docMkLst>
        <pc:docMk/>
      </pc:docMkLst>
      <pc:sldChg chg="modSp mod">
        <pc:chgData name="赤司大介" userId="0941dcdd-bc8d-4f20-83b9-efa2e533c93f" providerId="ADAL" clId="{28FCEC83-0B3D-48B5-9D6D-52D32C5A40BC}" dt="2026-04-27T07:07:48.407" v="3" actId="2711"/>
        <pc:sldMkLst>
          <pc:docMk/>
          <pc:sldMk cId="2181606196" sldId="279"/>
        </pc:sldMkLst>
        <pc:spChg chg="mod">
          <ac:chgData name="赤司大介" userId="0941dcdd-bc8d-4f20-83b9-efa2e533c93f" providerId="ADAL" clId="{28FCEC83-0B3D-48B5-9D6D-52D32C5A40BC}" dt="2026-04-27T07:07:48.407" v="3" actId="2711"/>
          <ac:spMkLst>
            <pc:docMk/>
            <pc:sldMk cId="2181606196" sldId="279"/>
            <ac:spMk id="2" creationId="{E4F2BE44-B022-4D09-9BF1-6FCF0EB4CD90}"/>
          </ac:spMkLst>
        </pc:spChg>
        <pc:spChg chg="mod">
          <ac:chgData name="赤司大介" userId="0941dcdd-bc8d-4f20-83b9-efa2e533c93f" providerId="ADAL" clId="{28FCEC83-0B3D-48B5-9D6D-52D32C5A40BC}" dt="2026-04-27T07:07:41.824" v="1" actId="2711"/>
          <ac:spMkLst>
            <pc:docMk/>
            <pc:sldMk cId="2181606196" sldId="279"/>
            <ac:spMk id="5" creationId="{66F0566E-A898-C093-EF1D-B23C08457B21}"/>
          </ac:spMkLst>
        </pc:spChg>
        <pc:spChg chg="mod">
          <ac:chgData name="赤司大介" userId="0941dcdd-bc8d-4f20-83b9-efa2e533c93f" providerId="ADAL" clId="{28FCEC83-0B3D-48B5-9D6D-52D32C5A40BC}" dt="2026-04-27T07:07:44.627" v="2" actId="2711"/>
          <ac:spMkLst>
            <pc:docMk/>
            <pc:sldMk cId="2181606196" sldId="279"/>
            <ac:spMk id="6" creationId="{C0FB8113-FD72-7116-AB4A-F0BF377857F0}"/>
          </ac:spMkLst>
        </pc:spChg>
      </pc:sldChg>
      <pc:sldChg chg="del">
        <pc:chgData name="赤司大介" userId="0941dcdd-bc8d-4f20-83b9-efa2e533c93f" providerId="ADAL" clId="{28FCEC83-0B3D-48B5-9D6D-52D32C5A40BC}" dt="2026-04-27T07:07:37.718" v="0" actId="47"/>
        <pc:sldMkLst>
          <pc:docMk/>
          <pc:sldMk cId="2137263258" sldId="281"/>
        </pc:sldMkLst>
      </pc:sldChg>
      <pc:sldChg chg="del">
        <pc:chgData name="赤司大介" userId="0941dcdd-bc8d-4f20-83b9-efa2e533c93f" providerId="ADAL" clId="{28FCEC83-0B3D-48B5-9D6D-52D32C5A40BC}" dt="2026-04-27T07:07:37.718" v="0" actId="47"/>
        <pc:sldMkLst>
          <pc:docMk/>
          <pc:sldMk cId="3663592921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8DB2-6E6D-FA50-F7E6-5ED6447C5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4E39E8-03DC-5C9B-463B-0E27145DE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56820A-9471-542C-E123-47582FF1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A10CBB-F1B0-D2B9-F39F-F4366A92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C94397-96D8-B11E-9984-B1C1DD28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13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A4415-D900-5D0D-5FCD-558CA1F2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39A2A8-4D66-CAA4-22E9-70DA98337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B84885-7535-6AB4-D752-E32D8FDA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3A3B0-2918-EBC8-AE45-4B0D13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D7B6E-A0C6-95F3-B83A-289F6CF2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69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3DA45FB-E2DF-AE9A-2B02-98EB28F5C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7CF3FA-5EF7-0E3E-D4DD-5540C5725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EB6BB4-54D1-921D-BB5F-97EA9A4E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B83773-5BAD-F48F-4C4E-3758403E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4C37AA-AA9E-F0F3-54D9-030A2754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6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4BC432-D34A-5482-AE39-7AFC6E03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08EE64-99AD-A841-DDD3-7BDBF928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7CB30E-117E-3F56-738F-DB463D2F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D512E8-5E39-8029-9B2D-1BFC1764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F2819E-443C-B12D-5762-B84B7379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E15E3-B150-F71C-BE80-1A89FB8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9B8635-97D2-0773-B30A-21C01D15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FFBA5D-F474-D978-D019-3C596C43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BA0560-994E-85FF-6754-8175C240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516A6E-842A-F1F8-68C8-568F35FF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83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45E56-75DE-FBC0-A877-D7863B7A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7FD96-A5A2-8426-A673-94D4A7744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8B948C-EA79-DF39-EF9A-D0EEA6C6F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A7E1DA-77F3-E8BE-3832-B2340675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783F3-6FEF-F242-6C46-83F75420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AFFA82-1D72-CFE3-020B-05362205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706304-4F18-CCD7-3313-2E0EA185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B4FB24-FD47-1E2B-21FD-D8D572D6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9DD13C-A7DE-3CA8-F403-16AEF176E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939B92-2AE0-CE4E-EEDC-F1DADED90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8CE3C-ACAA-FFC1-492B-54184937B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EF6C1F0-6B2E-EFD7-5DFF-8246AD3D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40F7B1-0246-28B7-44E5-A22C3CB5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29B53E-E5A2-D2F4-6BF6-46E10E6C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19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6EEE61-1C97-975E-3D62-9A897209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CDB3B31-FDA4-C452-9C71-475E8D62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0835A9-06EB-F5E5-9D8D-090BE739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2847B9-3567-50B6-4500-342E509D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89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04389A-8A85-A239-D774-576FCAC2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82B047-A15B-B360-32B3-6BD3C27B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3584B6-1052-813D-7C3D-3E131292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41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CFE1F-87CD-0682-619A-3D9264B8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9764DB-EA75-BDAA-6E80-865C519E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DE757B-4BD2-E294-0119-2334F849E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638EB6-0714-9882-E660-7AC1C081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46838B-8DCB-3B21-B8CF-60926C62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C59360-0D8C-9182-5AF7-F9DCC85B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70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E4C675-66AC-FF27-0BC9-5A18EE42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6373539-43FB-5A6F-9E42-80DD17ECF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04415A-20EC-64D9-FB01-013ABD3A1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3D993C-2353-8C3D-6EE4-1949BD81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5A429F-A851-E46A-0D17-6796822D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61B976-363E-DCA9-72CB-4024F35F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9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82EFF7-42DD-BF13-8DF1-DDAB6A3C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25773B-19BD-6A87-E34C-691F30F9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ED2507-AAFD-4888-84D6-F9D88601E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AFE6-684B-44A5-AA28-21F8D4F2E151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D63E6A-E0C5-AFF2-538E-7307EF0D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4799E-FDA9-E58D-ED63-270D83B7B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2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85AEF-AA22-21EB-4799-1990A89F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4F2BE44-B022-4D09-9BF1-6FCF0EB4CD90}"/>
              </a:ext>
            </a:extLst>
          </p:cNvPr>
          <p:cNvSpPr txBox="1">
            <a:spLocks noChangeArrowheads="1"/>
          </p:cNvSpPr>
          <p:nvPr/>
        </p:nvSpPr>
        <p:spPr>
          <a:xfrm>
            <a:off x="3549650" y="3335338"/>
            <a:ext cx="5092700" cy="3124200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600"/>
              </a:spcBef>
              <a:buFontTx/>
              <a:buNone/>
              <a:defRPr/>
            </a:pPr>
            <a:endParaRPr lang="en-US" altLang="ja-JP" sz="1200" b="1" u="sng" dirty="0">
              <a:solidFill>
                <a:srgbClr val="000000"/>
              </a:solidFill>
              <a:ea typeface="+mj-ea"/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  <a:buFontTx/>
              <a:buNone/>
              <a:defRPr/>
            </a:pPr>
            <a:r>
              <a:rPr lang="ja-JP" altLang="en-US" sz="2600" b="1" u="sng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筆頭発表者のＣＯＩ開示 </a:t>
            </a:r>
            <a:endParaRPr lang="en-US" altLang="ja-JP" sz="2600" b="1" u="sng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3670300" indent="0">
              <a:lnSpc>
                <a:spcPct val="70000"/>
              </a:lnSpc>
              <a:spcBef>
                <a:spcPts val="0"/>
              </a:spcBef>
              <a:buFontTx/>
              <a:buNone/>
              <a:defRPr/>
            </a:pP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450850" indent="0">
              <a:spcBef>
                <a:spcPts val="0"/>
              </a:spcBef>
              <a:buFontTx/>
              <a:buNone/>
              <a:tabLst>
                <a:tab pos="3048000" algn="l"/>
                <a:tab pos="6188075" algn="l"/>
              </a:tabLst>
              <a:defRPr/>
            </a:pP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① 顧問：</a:t>
            </a:r>
            <a:r>
              <a:rPr lang="en-US" altLang="ja-JP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	</a:t>
            </a: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なし</a:t>
            </a: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450850" indent="0">
              <a:spcBef>
                <a:spcPts val="0"/>
              </a:spcBef>
              <a:buFontTx/>
              <a:buNone/>
              <a:tabLst>
                <a:tab pos="3048000" algn="l"/>
                <a:tab pos="6188075" algn="l"/>
              </a:tabLst>
              <a:defRPr/>
            </a:pP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② 株保有・利益：</a:t>
            </a:r>
            <a:r>
              <a:rPr lang="en-US" altLang="ja-JP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	</a:t>
            </a: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なし</a:t>
            </a: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450850" indent="0">
              <a:spcBef>
                <a:spcPts val="0"/>
              </a:spcBef>
              <a:buFontTx/>
              <a:buNone/>
              <a:tabLst>
                <a:tab pos="3048000" algn="l"/>
                <a:tab pos="6188075" algn="l"/>
              </a:tabLst>
              <a:defRPr/>
            </a:pP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③ 特許使用料：</a:t>
            </a:r>
            <a:r>
              <a:rPr lang="en-US" altLang="ja-JP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	</a:t>
            </a: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なし</a:t>
            </a: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450850" indent="0">
              <a:spcBef>
                <a:spcPts val="0"/>
              </a:spcBef>
              <a:buFontTx/>
              <a:buNone/>
              <a:tabLst>
                <a:tab pos="3048000" algn="l"/>
                <a:tab pos="6188075" algn="l"/>
              </a:tabLst>
              <a:defRPr/>
            </a:pP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④ 講演料：</a:t>
            </a:r>
            <a:r>
              <a:rPr lang="en-US" altLang="ja-JP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	</a:t>
            </a: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なし</a:t>
            </a: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450850" indent="0">
              <a:spcBef>
                <a:spcPts val="0"/>
              </a:spcBef>
              <a:buFontTx/>
              <a:buNone/>
              <a:tabLst>
                <a:tab pos="3048000" algn="l"/>
                <a:tab pos="6188075" algn="l"/>
              </a:tabLst>
              <a:defRPr/>
            </a:pP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⑤ 原稿料：</a:t>
            </a:r>
            <a:r>
              <a:rPr lang="en-US" altLang="ja-JP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	</a:t>
            </a: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なし</a:t>
            </a: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450850" indent="0">
              <a:spcBef>
                <a:spcPts val="0"/>
              </a:spcBef>
              <a:buFontTx/>
              <a:buNone/>
              <a:tabLst>
                <a:tab pos="3048000" algn="l"/>
                <a:tab pos="6188075" algn="l"/>
              </a:tabLst>
              <a:defRPr/>
            </a:pP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⑥ 受託研究・共同研究費：</a:t>
            </a:r>
            <a:r>
              <a:rPr lang="en-US" altLang="ja-JP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	</a:t>
            </a: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○○製薬</a:t>
            </a: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450850" indent="0">
              <a:spcBef>
                <a:spcPts val="0"/>
              </a:spcBef>
              <a:buFontTx/>
              <a:buNone/>
              <a:tabLst>
                <a:tab pos="3048000" algn="l"/>
                <a:tab pos="6188075" algn="l"/>
              </a:tabLst>
              <a:defRPr/>
            </a:pP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⑦ 奨学寄付金：</a:t>
            </a:r>
            <a:r>
              <a:rPr lang="en-US" altLang="ja-JP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	</a:t>
            </a: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○○製薬</a:t>
            </a: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450850" indent="0">
              <a:spcBef>
                <a:spcPts val="0"/>
              </a:spcBef>
              <a:buFontTx/>
              <a:buNone/>
              <a:tabLst>
                <a:tab pos="3048000" algn="l"/>
                <a:tab pos="6188075" algn="l"/>
              </a:tabLst>
              <a:defRPr/>
            </a:pP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⑧ 寄付講座所属：</a:t>
            </a:r>
            <a:r>
              <a:rPr lang="en-US" altLang="ja-JP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	</a:t>
            </a: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あり（○○製薬）</a:t>
            </a: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marL="450850" indent="0">
              <a:spcBef>
                <a:spcPts val="0"/>
              </a:spcBef>
              <a:buFontTx/>
              <a:buNone/>
              <a:tabLst>
                <a:tab pos="3048000" algn="l"/>
                <a:tab pos="6188075" algn="l"/>
              </a:tabLst>
              <a:defRPr/>
            </a:pP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⑨ 贈答品などの報酬：</a:t>
            </a:r>
            <a:r>
              <a:rPr lang="en-US" altLang="ja-JP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	</a:t>
            </a:r>
            <a:r>
              <a:rPr lang="ja-JP" altLang="en-US" sz="1700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なし</a:t>
            </a:r>
            <a:endParaRPr lang="en-US" altLang="ja-JP" sz="1700" b="1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9">
            <a:extLst>
              <a:ext uri="{FF2B5EF4-FFF2-40B4-BE49-F238E27FC236}">
                <a16:creationId xmlns:a16="http://schemas.microsoft.com/office/drawing/2014/main" id="{16285C82-1165-8EF1-8AA8-ECCF0DE9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25" y="272415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b="1" dirty="0">
                <a:solidFill>
                  <a:srgbClr val="000000"/>
                </a:solidFill>
                <a:latin typeface="+mn-lt"/>
              </a:rPr>
              <a:t>或いは、</a:t>
            </a: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66F0566E-A898-C093-EF1D-B23C08457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998" y="371475"/>
            <a:ext cx="52245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b="1" dirty="0">
                <a:solidFill>
                  <a:srgbClr val="000000"/>
                </a:solidFill>
                <a:latin typeface="+mn-lt"/>
              </a:rPr>
              <a:t>ポスター発表におけるＣＯＩ状態の開示</a:t>
            </a:r>
            <a:endParaRPr kumimoji="0" lang="en-US" altLang="ja-JP" sz="24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b="1" dirty="0">
                <a:solidFill>
                  <a:srgbClr val="000000"/>
                </a:solidFill>
                <a:latin typeface="+mn-lt"/>
              </a:rPr>
              <a:t>ポスターの末尾に以下の様に開示する</a:t>
            </a:r>
            <a:endParaRPr kumimoji="0" lang="en-US" altLang="ja-JP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C0FB8113-FD72-7116-AB4A-F0BF3778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646238"/>
            <a:ext cx="10864850" cy="1003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+mn-lt"/>
              </a:rPr>
              <a:t>筆頭発表者：○○　○○　</a:t>
            </a:r>
            <a:endParaRPr kumimoji="0" lang="en-US" altLang="ja-JP" sz="2400" b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2400" b="1" dirty="0">
                <a:solidFill>
                  <a:srgbClr val="000000"/>
                </a:solidFill>
                <a:latin typeface="+mn-lt"/>
              </a:rPr>
              <a:t>演題発表に関連し、開示すべきＣＯＩ関係にある企業などはありません。</a:t>
            </a:r>
            <a:endParaRPr kumimoji="0" lang="en-US" altLang="ja-JP" sz="24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60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</Words>
  <Application>Microsoft Office PowerPoint</Application>
  <PresentationFormat>ワイド画面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游ゴシック Light</vt:lpstr>
      <vt:lpstr>ＭＳ Ｐゴシック</vt:lpstr>
      <vt:lpstr>游ゴシック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九州 コンベンションサポート</dc:creator>
  <cp:lastModifiedBy>九州 コンベンションサポート</cp:lastModifiedBy>
  <cp:revision>1</cp:revision>
  <dcterms:created xsi:type="dcterms:W3CDTF">2026-04-27T06:58:14Z</dcterms:created>
  <dcterms:modified xsi:type="dcterms:W3CDTF">2026-04-27T07:10:33Z</dcterms:modified>
</cp:coreProperties>
</file>