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1" r:id="rId2"/>
  </p:sldIdLst>
  <p:sldSz cx="12192000" cy="6858000"/>
  <p:notesSz cx="6858000" cy="9144000"/>
  <p:embeddedFontLst>
    <p:embeddedFont>
      <p:font typeface="游ゴシック" panose="020B0400000000000000" pitchFamily="50" charset="-128"/>
      <p:regular r:id="rId3"/>
      <p:bold r:id="rId4"/>
    </p:embeddedFont>
    <p:embeddedFont>
      <p:font typeface="游ゴシック Light" panose="020B0300000000000000" pitchFamily="50" charset="-128"/>
      <p:regular r:id="rId5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62C0D3-4BEB-4F61-88B4-12A7EE163558}" v="7" dt="2026-04-30T02:50:56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font" Target="fonts/font3.fntdata"/><Relationship Id="rId10" Type="http://schemas.microsoft.com/office/2016/11/relationships/changesInfo" Target="changesInfos/changesInfo1.xml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岩永 重浩" userId="94bb90d7-caf6-456b-8bcb-e24959035a06" providerId="ADAL" clId="{270C3F9A-D3F2-4BD4-8436-206EF14D7ADB}"/>
    <pc:docChg chg="undo custSel modSld">
      <pc:chgData name="岩永 重浩" userId="94bb90d7-caf6-456b-8bcb-e24959035a06" providerId="ADAL" clId="{270C3F9A-D3F2-4BD4-8436-206EF14D7ADB}" dt="2026-04-30T02:55:47.628" v="37" actId="14100"/>
      <pc:docMkLst>
        <pc:docMk/>
      </pc:docMkLst>
      <pc:sldChg chg="addSp delSp modSp mod">
        <pc:chgData name="岩永 重浩" userId="94bb90d7-caf6-456b-8bcb-e24959035a06" providerId="ADAL" clId="{270C3F9A-D3F2-4BD4-8436-206EF14D7ADB}" dt="2026-04-30T02:55:47.628" v="37" actId="14100"/>
        <pc:sldMkLst>
          <pc:docMk/>
          <pc:sldMk cId="2137263258" sldId="281"/>
        </pc:sldMkLst>
        <pc:spChg chg="del mod">
          <ac:chgData name="岩永 重浩" userId="94bb90d7-caf6-456b-8bcb-e24959035a06" providerId="ADAL" clId="{270C3F9A-D3F2-4BD4-8436-206EF14D7ADB}" dt="2026-04-30T02:52:39.977" v="29" actId="478"/>
          <ac:spMkLst>
            <pc:docMk/>
            <pc:sldMk cId="2137263258" sldId="281"/>
            <ac:spMk id="2" creationId="{00000000-0000-0000-0000-000000000000}"/>
          </ac:spMkLst>
        </pc:spChg>
        <pc:spChg chg="mod">
          <ac:chgData name="岩永 重浩" userId="94bb90d7-caf6-456b-8bcb-e24959035a06" providerId="ADAL" clId="{270C3F9A-D3F2-4BD4-8436-206EF14D7ADB}" dt="2026-04-30T02:55:47.628" v="37" actId="14100"/>
          <ac:spMkLst>
            <pc:docMk/>
            <pc:sldMk cId="2137263258" sldId="281"/>
            <ac:spMk id="3" creationId="{00000000-0000-0000-0000-000000000000}"/>
          </ac:spMkLst>
        </pc:spChg>
        <pc:spChg chg="add mod">
          <ac:chgData name="岩永 重浩" userId="94bb90d7-caf6-456b-8bcb-e24959035a06" providerId="ADAL" clId="{270C3F9A-D3F2-4BD4-8436-206EF14D7ADB}" dt="2026-04-30T02:50:34.757" v="3" actId="767"/>
          <ac:spMkLst>
            <pc:docMk/>
            <pc:sldMk cId="2137263258" sldId="281"/>
            <ac:spMk id="4" creationId="{4FFD5436-2161-F9ED-1A90-2947B4929A2A}"/>
          </ac:spMkLst>
        </pc:spChg>
        <pc:spChg chg="add mod">
          <ac:chgData name="岩永 重浩" userId="94bb90d7-caf6-456b-8bcb-e24959035a06" providerId="ADAL" clId="{270C3F9A-D3F2-4BD4-8436-206EF14D7ADB}" dt="2026-04-30T02:53:19.003" v="36" actId="14100"/>
          <ac:spMkLst>
            <pc:docMk/>
            <pc:sldMk cId="2137263258" sldId="281"/>
            <ac:spMk id="5" creationId="{11DC8911-EE87-A4EF-06C6-6C638F2C6A85}"/>
          </ac:spMkLst>
        </pc:spChg>
        <pc:spChg chg="add del mod">
          <ac:chgData name="岩永 重浩" userId="94bb90d7-caf6-456b-8bcb-e24959035a06" providerId="ADAL" clId="{270C3F9A-D3F2-4BD4-8436-206EF14D7ADB}" dt="2026-04-30T02:52:43.117" v="30" actId="478"/>
          <ac:spMkLst>
            <pc:docMk/>
            <pc:sldMk cId="2137263258" sldId="281"/>
            <ac:spMk id="7" creationId="{39FC5FBA-1474-3A4A-1E94-62993192CA9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768DB2-6E6D-FA50-F7E6-5ED6447C5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44E39E8-03DC-5C9B-463B-0E27145DE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56820A-9471-542C-E123-47582FF13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FE6-684B-44A5-AA28-21F8D4F2E151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A10CBB-F1B0-D2B9-F39F-F4366A920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C94397-96D8-B11E-9984-B1C1DD284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640-ACB0-4FBB-A933-2B9E0362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133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5A4415-D900-5D0D-5FCD-558CA1F24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339A2A8-4D66-CAA4-22E9-70DA98337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B84885-7535-6AB4-D752-E32D8FDA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FE6-684B-44A5-AA28-21F8D4F2E151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33A3B0-2918-EBC8-AE45-4B0D1351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8D7B6E-A0C6-95F3-B83A-289F6CF29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640-ACB0-4FBB-A933-2B9E0362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69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3DA45FB-E2DF-AE9A-2B02-98EB28F5CF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27CF3FA-5EF7-0E3E-D4DD-5540C5725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EB6BB4-54D1-921D-BB5F-97EA9A4E7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FE6-684B-44A5-AA28-21F8D4F2E151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B83773-5BAD-F48F-4C4E-3758403E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4C37AA-AA9E-F0F3-54D9-030A27541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640-ACB0-4FBB-A933-2B9E0362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862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4BC432-D34A-5482-AE39-7AFC6E038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08EE64-99AD-A841-DDD3-7BDBF928E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7CB30E-117E-3F56-738F-DB463D2F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FE6-684B-44A5-AA28-21F8D4F2E151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D512E8-5E39-8029-9B2D-1BFC17648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F2819E-443C-B12D-5762-B84B7379E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640-ACB0-4FBB-A933-2B9E0362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61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0E15E3-B150-F71C-BE80-1A89FB8BB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9B8635-97D2-0773-B30A-21C01D15A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FFBA5D-F474-D978-D019-3C596C435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FE6-684B-44A5-AA28-21F8D4F2E151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BA0560-994E-85FF-6754-8175C240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516A6E-842A-F1F8-68C8-568F35FFE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640-ACB0-4FBB-A933-2B9E0362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83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845E56-75DE-FBC0-A877-D7863B7A3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C7FD96-A5A2-8426-A673-94D4A7744D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A8B948C-EA79-DF39-EF9A-D0EEA6C6F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CA7E1DA-77F3-E8BE-3832-B2340675D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FE6-684B-44A5-AA28-21F8D4F2E151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D783F3-6FEF-F242-6C46-83F75420A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1AFFA82-1D72-CFE3-020B-05362205B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640-ACB0-4FBB-A933-2B9E0362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40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706304-4F18-CCD7-3313-2E0EA185B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2B4FB24-FD47-1E2B-21FD-D8D572D6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19DD13C-A7DE-3CA8-F403-16AEF176E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5939B92-2AE0-CE4E-EEDC-F1DADED904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2E8CE3C-ACAA-FFC1-492B-54184937B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EF6C1F0-6B2E-EFD7-5DFF-8246AD3DB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FE6-684B-44A5-AA28-21F8D4F2E151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640F7B1-0246-28B7-44E5-A22C3CB5F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E29B53E-E5A2-D2F4-6BF6-46E10E6C5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640-ACB0-4FBB-A933-2B9E0362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519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6EEE61-1C97-975E-3D62-9A8972092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CDB3B31-FDA4-C452-9C71-475E8D62C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FE6-684B-44A5-AA28-21F8D4F2E151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F0835A9-06EB-F5E5-9D8D-090BE739A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A2847B9-3567-50B6-4500-342E509D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640-ACB0-4FBB-A933-2B9E0362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89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A04389A-8A85-A239-D774-576FCAC2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FE6-684B-44A5-AA28-21F8D4F2E151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882B047-A15B-B360-32B3-6BD3C27BB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3584B6-1052-813D-7C3D-3E131292B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640-ACB0-4FBB-A933-2B9E0362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41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6CFE1F-87CD-0682-619A-3D9264B89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9764DB-EA75-BDAA-6E80-865C519E0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CDE757B-4BD2-E294-0119-2334F849E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9638EB6-0714-9882-E660-7AC1C0812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FE6-684B-44A5-AA28-21F8D4F2E151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346838B-8DCB-3B21-B8CF-60926C623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FC59360-0D8C-9182-5AF7-F9DCC85BA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640-ACB0-4FBB-A933-2B9E0362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70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E4C675-66AC-FF27-0BC9-5A18EE42B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6373539-43FB-5A6F-9E42-80DD17ECFA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B04415A-20EC-64D9-FB01-013ABD3A1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C3D993C-2353-8C3D-6EE4-1949BD81E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FE6-684B-44A5-AA28-21F8D4F2E151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5A429F-A851-E46A-0D17-6796822DF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C61B976-363E-DCA9-72CB-4024F35F4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640-ACB0-4FBB-A933-2B9E0362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19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182EFF7-42DD-BF13-8DF1-DDAB6A3C6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25773B-19BD-6A87-E34C-691F30F9F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ED2507-AAFD-4888-84D6-F9D88601E9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73AFE6-684B-44A5-AA28-21F8D4F2E151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D63E6A-E0C5-AFF2-538E-7307EF0D9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14799E-FDA9-E58D-ED63-270D83B7B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1DC640-ACB0-4FBB-A933-2B9E0362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2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91544" y="3717036"/>
            <a:ext cx="8229600" cy="1933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演題発表に関連し、開示すべき</a:t>
            </a:r>
            <a:r>
              <a:rPr kumimoji="1" lang="en-US" altLang="ja-JP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COI</a:t>
            </a:r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関係にある</a:t>
            </a:r>
            <a:endParaRPr lang="en-US" altLang="ja-JP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企業などはありません。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1DC8911-EE87-A4EF-06C6-6C638F2C6A85}"/>
              </a:ext>
            </a:extLst>
          </p:cNvPr>
          <p:cNvSpPr txBox="1"/>
          <p:nvPr/>
        </p:nvSpPr>
        <p:spPr>
          <a:xfrm>
            <a:off x="1981200" y="1207691"/>
            <a:ext cx="8229600" cy="17926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kumimoji="1" lang="zh-TW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kumimoji="1" lang="en-US" altLang="zh-TW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54</a:t>
            </a:r>
            <a:r>
              <a:rPr kumimoji="1" lang="zh-TW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回日本頭痛学会総会　</a:t>
            </a:r>
            <a:r>
              <a:rPr kumimoji="1" lang="en-US" altLang="zh-TW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COI</a:t>
            </a:r>
            <a:r>
              <a:rPr kumimoji="1" lang="zh-TW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開示</a:t>
            </a:r>
            <a:br>
              <a:rPr kumimoji="1" lang="zh-TW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br>
              <a:rPr kumimoji="1" lang="zh-TW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zh-TW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筆頭発表者：○○　○○　</a:t>
            </a:r>
            <a:endParaRPr kumimoji="1" lang="ja-JP" altLang="en-US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7263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34</Words>
  <Application>Microsoft Office PowerPoint</Application>
  <PresentationFormat>ワイド画面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 Light</vt:lpstr>
      <vt:lpstr>ＭＳ Ｐゴシック</vt:lpstr>
      <vt:lpstr>Arial</vt:lpstr>
      <vt:lpstr>游ゴシック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九州 コンベンションサポート</dc:creator>
  <cp:lastModifiedBy>重浩 岩永</cp:lastModifiedBy>
  <cp:revision>3</cp:revision>
  <dcterms:created xsi:type="dcterms:W3CDTF">2026-04-27T06:58:14Z</dcterms:created>
  <dcterms:modified xsi:type="dcterms:W3CDTF">2026-04-30T02:55:58Z</dcterms:modified>
</cp:coreProperties>
</file>